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4" r:id="rId4"/>
    <p:sldId id="277" r:id="rId5"/>
    <p:sldId id="278" r:id="rId6"/>
    <p:sldId id="283" r:id="rId7"/>
    <p:sldId id="284" r:id="rId8"/>
    <p:sldId id="282" r:id="rId9"/>
    <p:sldId id="271" r:id="rId10"/>
    <p:sldId id="286" r:id="rId11"/>
    <p:sldId id="285" r:id="rId12"/>
    <p:sldId id="273" r:id="rId13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1918" autoAdjust="0"/>
  </p:normalViewPr>
  <p:slideViewPr>
    <p:cSldViewPr>
      <p:cViewPr varScale="1">
        <p:scale>
          <a:sx n="133" d="100"/>
          <a:sy n="133" d="100"/>
        </p:scale>
        <p:origin x="-17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21461-2F5C-174A-9457-5A25F618F2D5}" type="datetimeFigureOut">
              <a:rPr lang="en-US" smtClean="0"/>
              <a:t>22/03/12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1D98D-32F8-AC4C-A6D4-FA9367256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572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3841A-6B6C-4FAB-AEB7-AFB011EB90DA}" type="datetimeFigureOut">
              <a:rPr lang="fr-CH" smtClean="0"/>
              <a:pPr/>
              <a:t>22/03/12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62154-E9F9-468E-BA68-0C0840833EC2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70260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Best practice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In </a:t>
            </a:r>
            <a:r>
              <a:rPr lang="en-US" dirty="0" err="1" smtClean="0"/>
              <a:t>Svn</a:t>
            </a:r>
            <a:r>
              <a:rPr lang="en-US" dirty="0" smtClean="0"/>
              <a:t>,</a:t>
            </a:r>
            <a:r>
              <a:rPr lang="en-US" baseline="0" dirty="0" smtClean="0"/>
              <a:t> these folders should be created manually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Discuss the main properties for each one of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62154-E9F9-468E-BA68-0C0840833EC2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4761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Extensibility:</a:t>
            </a:r>
            <a:r>
              <a:rPr lang="en-US" baseline="0" dirty="0" smtClean="0"/>
              <a:t>  - understandability is better when functionalities are separated</a:t>
            </a:r>
          </a:p>
          <a:p>
            <a:r>
              <a:rPr lang="en-US" baseline="0" dirty="0" smtClean="0"/>
              <a:t>	- extensions can be done by only modifying a low number of components</a:t>
            </a:r>
          </a:p>
          <a:p>
            <a:r>
              <a:rPr lang="en-US" baseline="0" dirty="0" smtClean="0"/>
              <a:t>Testability:  - difficult to address the input output of certain functions if these are combined with other functions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62154-E9F9-468E-BA68-0C0840833EC2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461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62154-E9F9-468E-BA68-0C0840833EC2}" type="slidenum">
              <a:rPr lang="fr-CH" smtClean="0"/>
              <a:pPr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9013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forward slicing : establish which parts of the program may have been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affected. Forward slicing can be used to assist a maintainer who has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located a bug (perhaps assisted by backward slicing) and now wishes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modify the program to correct the bug. In so doing the maintainer also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wants to be sure that account is taken of the ripple effects of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change. To illustrate this approach to maintenance, consider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program fragment in Figure 7.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backward slicing: A backward slice – simply a version of the original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 with some parts missing – can be compiled and executed. 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 property of any backward slice is that it preserves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 of the original program on the variable chosen at the selected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of interest within the program.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62154-E9F9-468E-BA68-0C0840833EC2}" type="slidenum">
              <a:rPr lang="fr-CH" smtClean="0"/>
              <a:pPr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9013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forward slicing : establish which parts of the program may have been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affected. Forward slicing can be used to assist a maintainer who has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located a bug (perhaps assisted by backward slicing) and now wishes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modify the program to correct the bug. In so doing the maintainer also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wants to be sure that account is taken of the ripple effects of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change. To illustrate this approach to maintenance, consider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program fragment in Figure 7.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backward slicing: A backward slice – simply a version of the original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 with some parts missing – can be compiled and executed. 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 property of any backward slice is that it preserves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 of the original program on the variable chosen at the selected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of interest within the program.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62154-E9F9-468E-BA68-0C0840833EC2}" type="slidenum">
              <a:rPr lang="fr-CH" smtClean="0"/>
              <a:pPr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9013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ctr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1026" name="Picture 2" descr="C:\Users\Cédric Jeanneret\Work\Personal\Logos\uzh_logo_e_neg_schwarz_standard.t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2000" y="5292000"/>
            <a:ext cx="2300339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3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2000" y="1620000"/>
            <a:ext cx="4050000" cy="45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9" name="Connecteur droit 8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 smtClean="0"/>
              <a:t>Left</a:t>
            </a:r>
            <a:r>
              <a:rPr lang="fr-FR" dirty="0" smtClean="0"/>
              <a:t>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00" y="2340000"/>
            <a:ext cx="4050000" cy="3780000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62000" y="1620000"/>
            <a:ext cx="4050000" cy="540000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Right </a:t>
            </a:r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2000" y="2340000"/>
            <a:ext cx="4050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5" name="Connecteur droit 14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 anchor="ctr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ransition xmlns:p14="http://schemas.microsoft.com/office/powerpoint/2010/main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2000" y="3132000"/>
            <a:ext cx="8280000" cy="1260000"/>
          </a:xfrm>
        </p:spPr>
        <p:txBody>
          <a:bodyPr tIns="0" bIns="0" anchor="t"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endParaRPr lang="fr-CH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>
          <a:xfrm>
            <a:off x="432000" y="612000"/>
            <a:ext cx="8280000" cy="72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2000" y="1332000"/>
            <a:ext cx="8280000" cy="720000"/>
          </a:xfrm>
        </p:spPr>
        <p:txBody>
          <a:bodyPr tIns="0" bIns="0" anchor="ctr" anchorCtr="0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CH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2592000"/>
            <a:ext cx="8280000" cy="540000"/>
          </a:xfrm>
        </p:spPr>
        <p:txBody>
          <a:bodyPr tIns="0" bIns="0">
            <a:noAutofit/>
          </a:bodyPr>
          <a:lstStyle>
            <a:lvl1pPr>
              <a:buNone/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fr-FR" dirty="0" err="1" smtClean="0"/>
              <a:t>Author</a:t>
            </a:r>
            <a:endParaRPr lang="fr-CH" dirty="0"/>
          </a:p>
        </p:txBody>
      </p:sp>
      <p:pic>
        <p:nvPicPr>
          <p:cNvPr id="2050" name="Picture 2" descr="C:\Users\Cédric Jeanneret\Work\Personal\Logos\uzh_logo_e_pos_standard.ti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431998" y="5292000"/>
            <a:ext cx="2300338" cy="720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900000"/>
            <a:ext cx="8280000" cy="540000"/>
          </a:xfrm>
        </p:spPr>
        <p:txBody>
          <a:bodyPr tIns="0" bIns="0" anchor="ctr">
            <a:noAutofit/>
          </a:bodyPr>
          <a:lstStyle>
            <a:lvl1pPr>
              <a:buNone/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fr-FR" dirty="0" err="1" smtClean="0"/>
              <a:t>Subtitle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2000" y="360000"/>
            <a:ext cx="8280000" cy="540000"/>
          </a:xfrm>
        </p:spPr>
        <p:txBody>
          <a:bodyPr tIns="0" bIns="0"/>
          <a:lstStyle>
            <a:lvl1pPr>
              <a:defRPr sz="4000" b="0"/>
            </a:lvl1pPr>
          </a:lstStyle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 dirty="0"/>
          </a:p>
        </p:txBody>
      </p:sp>
      <p:cxnSp>
        <p:nvCxnSpPr>
          <p:cNvPr id="7" name="Connecteur droit 6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 userDrawn="1"/>
        </p:nvCxnSpPr>
        <p:spPr>
          <a:xfrm>
            <a:off x="432000" y="1440000"/>
            <a:ext cx="82800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de-CH" smtClean="0"/>
              <a:t>26/03/12</a:t>
            </a:r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it-IT" smtClean="0"/>
              <a:t>Software Quality FS 2012 - Discussion Ex 2</a:t>
            </a: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fld id="{548CB7F4-0304-4A86-BCBC-6F019F0467E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00" y="360000"/>
            <a:ext cx="8280000" cy="900000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fr-FR" dirty="0" err="1" smtClean="0"/>
              <a:t>Title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00" y="1800000"/>
            <a:ext cx="8280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32000" y="6390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90000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CE7EE8A5-10FE-48B4-B5C6-A443E0322F87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transition xmlns:p14="http://schemas.microsoft.com/office/powerpoint/2010/main">
    <p:randomBar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Software Quality FS </a:t>
            </a:r>
            <a:r>
              <a:rPr lang="fr-CH" dirty="0" smtClean="0"/>
              <a:t>2012</a:t>
            </a:r>
            <a:endParaRPr lang="fr-CH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 dirty="0" smtClean="0"/>
              <a:t>Discussion </a:t>
            </a:r>
            <a:r>
              <a:rPr lang="fr-CH" dirty="0" err="1" smtClean="0"/>
              <a:t>Exercise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CH" dirty="0" smtClean="0"/>
              <a:t>Eya Ben Charrada</a:t>
            </a:r>
            <a:endParaRPr lang="fr-CH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Slicing</a:t>
            </a:r>
            <a:endParaRPr lang="fr-CH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Dependencies</a:t>
            </a:r>
            <a:endParaRPr lang="fr-CH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10</a:t>
            </a:fld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4864"/>
            <a:ext cx="5940152" cy="46424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069" y="3068960"/>
            <a:ext cx="3096344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985576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Hypothesizing about a defect</a:t>
            </a:r>
            <a:endParaRPr lang="fr-CH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11</a:t>
            </a:fld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00808"/>
            <a:ext cx="6336704" cy="451218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Using Trunk/Branches/Tags is a recommended practice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Trunk</a:t>
            </a:r>
          </a:p>
          <a:p>
            <a:endParaRPr lang="en-US" dirty="0" smtClean="0"/>
          </a:p>
          <a:p>
            <a:r>
              <a:rPr lang="en-US" dirty="0" smtClean="0"/>
              <a:t>Branches</a:t>
            </a:r>
          </a:p>
          <a:p>
            <a:endParaRPr lang="en-US" dirty="0" smtClean="0"/>
          </a:p>
          <a:p>
            <a:r>
              <a:rPr lang="en-US" dirty="0" smtClean="0"/>
              <a:t>Tags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08274299"/>
      </p:ext>
    </p:extLst>
  </p:cSld>
  <p:clrMapOvr>
    <a:masterClrMapping/>
  </p:clrMapOvr>
  <p:transition xmlns:p14="http://schemas.microsoft.com/office/powerpoint/2010/main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endParaRPr lang="en-US" dirty="0" smtClean="0"/>
          </a:p>
          <a:p>
            <a:r>
              <a:rPr lang="en-US" dirty="0" smtClean="0"/>
              <a:t>Testability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87866954"/>
      </p:ext>
    </p:extLst>
  </p:cSld>
  <p:clrMapOvr>
    <a:masterClrMapping/>
  </p:clrMapOvr>
  <p:transition xmlns:p14="http://schemas.microsoft.com/office/powerpoint/2010/main"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source code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Moving variables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CamelCase</a:t>
            </a:r>
            <a:r>
              <a:rPr lang="en-US" dirty="0" smtClean="0"/>
              <a:t> convention</a:t>
            </a:r>
            <a:endParaRPr lang="en-US" dirty="0"/>
          </a:p>
          <a:p>
            <a:r>
              <a:rPr lang="en-US" dirty="0" smtClean="0"/>
              <a:t>Removing unreachable and dead code</a:t>
            </a:r>
          </a:p>
          <a:p>
            <a:r>
              <a:rPr lang="en-US" dirty="0" smtClean="0"/>
              <a:t>Add brackets to if statements</a:t>
            </a:r>
          </a:p>
          <a:p>
            <a:r>
              <a:rPr lang="en-US" dirty="0" smtClean="0"/>
              <a:t>Breaking long methods</a:t>
            </a:r>
          </a:p>
          <a:p>
            <a:r>
              <a:rPr lang="en-US" dirty="0" smtClean="0"/>
              <a:t>Adding documentation</a:t>
            </a:r>
          </a:p>
          <a:p>
            <a:r>
              <a:rPr lang="en-US" dirty="0" smtClean="0"/>
              <a:t>Rewrite more efficient code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81793801"/>
      </p:ext>
    </p:extLst>
  </p:cSld>
  <p:clrMapOvr>
    <a:masterClrMapping/>
  </p:clrMapOvr>
  <p:transition xmlns:p14="http://schemas.microsoft.com/office/powerpoint/2010/main"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JUnit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CH" dirty="0" smtClean="0"/>
              <a:t>Only the first failure is reported by a test method.</a:t>
            </a:r>
          </a:p>
          <a:p>
            <a:pPr>
              <a:buNone/>
            </a:pPr>
            <a:r>
              <a:rPr lang="fr-CH" sz="2400" dirty="0"/>
              <a:t>public class MyTestCase { </a:t>
            </a:r>
            <a:endParaRPr lang="fr-CH" sz="2400" dirty="0" smtClean="0"/>
          </a:p>
          <a:p>
            <a:pPr>
              <a:buNone/>
            </a:pPr>
            <a:r>
              <a:rPr lang="fr-CH" sz="2400" dirty="0" smtClean="0"/>
              <a:t>	@</a:t>
            </a:r>
            <a:r>
              <a:rPr lang="fr-CH" sz="2400" dirty="0"/>
              <a:t>Test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public </a:t>
            </a:r>
            <a:r>
              <a:rPr lang="fr-CH" sz="2400" dirty="0"/>
              <a:t>void testSomething() </a:t>
            </a:r>
            <a:r>
              <a:rPr lang="fr-CH" sz="2400" dirty="0" smtClean="0"/>
              <a:t>{</a:t>
            </a:r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	 </a:t>
            </a:r>
            <a:r>
              <a:rPr lang="fr-CH" sz="2400" dirty="0"/>
              <a:t>// Set up for the test, manipulating local variables </a:t>
            </a:r>
            <a:r>
              <a:rPr lang="fr-CH" sz="2400" dirty="0" smtClean="0"/>
              <a:t>	assertTrue</a:t>
            </a:r>
            <a:r>
              <a:rPr lang="fr-CH" sz="2400" dirty="0"/>
              <a:t>(condition1); </a:t>
            </a:r>
            <a:endParaRPr lang="fr-CH" sz="2400" dirty="0" smtClean="0"/>
          </a:p>
          <a:p>
            <a:pPr>
              <a:buNone/>
            </a:pPr>
            <a:r>
              <a:rPr lang="fr-CH" sz="2400" dirty="0" smtClean="0"/>
              <a:t>		assertTrue</a:t>
            </a:r>
            <a:r>
              <a:rPr lang="fr-CH" sz="2400" dirty="0"/>
              <a:t>(condition2)</a:t>
            </a:r>
            <a:r>
              <a:rPr lang="fr-CH" sz="2400" dirty="0" smtClean="0"/>
              <a:t>;</a:t>
            </a:r>
          </a:p>
          <a:p>
            <a:pPr>
              <a:buNone/>
            </a:pPr>
            <a:r>
              <a:rPr lang="fr-CH" sz="2400" dirty="0" smtClean="0"/>
              <a:t> </a:t>
            </a:r>
            <a:r>
              <a:rPr lang="fr-CH" sz="2400" dirty="0"/>
              <a:t>	</a:t>
            </a:r>
            <a:r>
              <a:rPr lang="fr-CH" sz="2400" dirty="0" smtClean="0"/>
              <a:t>}</a:t>
            </a:r>
          </a:p>
          <a:p>
            <a:pPr>
              <a:buNone/>
            </a:pPr>
            <a:r>
              <a:rPr lang="fr-CH" sz="2400" dirty="0" smtClean="0"/>
              <a:t> </a:t>
            </a:r>
            <a:r>
              <a:rPr lang="fr-CH" sz="2400" dirty="0"/>
              <a:t>}</a:t>
            </a:r>
            <a:endParaRPr lang="fr-CH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86552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JUnit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CH" dirty="0" smtClean="0"/>
              <a:t>Only first failure reported in a test.</a:t>
            </a:r>
          </a:p>
          <a:p>
            <a:pPr>
              <a:buNone/>
            </a:pPr>
            <a:r>
              <a:rPr lang="fr-CH" sz="2400" dirty="0"/>
              <a:t>public class MyTestCase {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/</a:t>
            </a:r>
            <a:r>
              <a:rPr lang="fr-CH" sz="2400" dirty="0"/>
              <a:t>/ Local variables become instance variables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@</a:t>
            </a:r>
            <a:r>
              <a:rPr lang="fr-CH" sz="2400" dirty="0"/>
              <a:t>Before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public </a:t>
            </a:r>
            <a:r>
              <a:rPr lang="fr-CH" sz="2400" dirty="0"/>
              <a:t>void setUp() {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	/</a:t>
            </a:r>
            <a:r>
              <a:rPr lang="fr-CH" sz="2400" dirty="0"/>
              <a:t>/ Set up for the test, manipulating instance variables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} </a:t>
            </a:r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@</a:t>
            </a:r>
            <a:r>
              <a:rPr lang="fr-CH" sz="2400" dirty="0"/>
              <a:t>Test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public </a:t>
            </a:r>
            <a:r>
              <a:rPr lang="fr-CH" sz="2400" dirty="0"/>
              <a:t>void testCondition1() {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	assertTrue</a:t>
            </a:r>
            <a:r>
              <a:rPr lang="fr-CH" sz="2400" dirty="0"/>
              <a:t>(condition1);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} </a:t>
            </a:r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@</a:t>
            </a:r>
            <a:r>
              <a:rPr lang="fr-CH" sz="2400" dirty="0"/>
              <a:t>Test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public </a:t>
            </a:r>
            <a:r>
              <a:rPr lang="fr-CH" sz="2400" dirty="0"/>
              <a:t>void testCondition2() {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	assertTrue</a:t>
            </a:r>
            <a:r>
              <a:rPr lang="fr-CH" sz="2400" dirty="0"/>
              <a:t>(condition2); </a:t>
            </a:r>
            <a:endParaRPr lang="fr-CH" sz="2400" dirty="0" smtClean="0"/>
          </a:p>
          <a:p>
            <a:pPr>
              <a:buNone/>
            </a:pPr>
            <a:r>
              <a:rPr lang="fr-CH" sz="2400" dirty="0"/>
              <a:t>	</a:t>
            </a:r>
            <a:r>
              <a:rPr lang="fr-CH" sz="2400" dirty="0" smtClean="0"/>
              <a:t>}</a:t>
            </a:r>
          </a:p>
          <a:p>
            <a:pPr>
              <a:buNone/>
            </a:pPr>
            <a:r>
              <a:rPr lang="fr-CH" sz="2400" dirty="0" smtClean="0"/>
              <a:t>}</a:t>
            </a:r>
            <a:endParaRPr lang="fr-CH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56402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strategies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Black-box:</a:t>
            </a:r>
            <a:endParaRPr lang="en-US" dirty="0"/>
          </a:p>
          <a:p>
            <a:pPr lvl="1"/>
            <a:r>
              <a:rPr lang="en-US" dirty="0" smtClean="0"/>
              <a:t>Boundary values</a:t>
            </a:r>
          </a:p>
          <a:p>
            <a:pPr lvl="1"/>
            <a:r>
              <a:rPr lang="en-US" dirty="0" smtClean="0"/>
              <a:t>Equivalence partitioning</a:t>
            </a:r>
          </a:p>
          <a:p>
            <a:r>
              <a:rPr lang="en-US" dirty="0" smtClean="0"/>
              <a:t>white-</a:t>
            </a:r>
            <a:r>
              <a:rPr lang="en-US" dirty="0"/>
              <a:t>box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Coverage (branch, statement,…)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4975826"/>
      </p:ext>
    </p:extLst>
  </p:cSld>
  <p:clrMapOvr>
    <a:masterClrMapping/>
  </p:clrMapOvr>
  <p:transition xmlns:p14="http://schemas.microsoft.com/office/powerpoint/2010/main"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What’s wrong?</a:t>
            </a:r>
            <a:endParaRPr lang="fr-CH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Dependencies</a:t>
            </a:r>
            <a:endParaRPr lang="fr-CH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8</a:t>
            </a:fld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4864"/>
            <a:ext cx="5940152" cy="464240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Slicing</a:t>
            </a:r>
            <a:endParaRPr lang="fr-CH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Dependencies</a:t>
            </a:r>
            <a:endParaRPr lang="fr-CH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26/03/12</a:t>
            </a:r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Software Quality FS 2012 - Discussion Ex 2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E8A5-10FE-48B4-B5C6-A443E0322F87}" type="slidenum">
              <a:rPr lang="fr-CH" smtClean="0"/>
              <a:pPr/>
              <a:t>9</a:t>
            </a:fld>
            <a:endParaRPr lang="fr-CH" dirty="0"/>
          </a:p>
        </p:txBody>
      </p:sp>
      <p:sp>
        <p:nvSpPr>
          <p:cNvPr id="10" name="Espace réservé du contenu 3"/>
          <p:cNvSpPr>
            <a:spLocks noGrp="1"/>
          </p:cNvSpPr>
          <p:nvPr>
            <p:ph idx="1"/>
          </p:nvPr>
        </p:nvSpPr>
        <p:spPr>
          <a:xfrm>
            <a:off x="432000" y="1800000"/>
            <a:ext cx="8280000" cy="43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H" dirty="0" smtClean="0"/>
              <a:t>Forward slice: Which parts may be affected?</a:t>
            </a:r>
          </a:p>
          <a:p>
            <a:pPr>
              <a:buNone/>
            </a:pPr>
            <a:r>
              <a:rPr lang="fr-CH" dirty="0" smtClean="0"/>
              <a:t>Backward slice: A version of the original program with some parts missing, can be compiled and executed.</a:t>
            </a:r>
            <a:endParaRPr lang="fr-CH" dirty="0"/>
          </a:p>
          <a:p>
            <a:pPr algn="r">
              <a:buNone/>
            </a:pPr>
            <a:r>
              <a:rPr lang="fr-CH" sz="1600" dirty="0" smtClean="0"/>
              <a:t>[Source</a:t>
            </a:r>
            <a:r>
              <a:rPr lang="fr-CH" sz="1600" dirty="0"/>
              <a:t>: http://www.cs.ucl.ac.uk/staff/mharman/exe1.</a:t>
            </a:r>
            <a:r>
              <a:rPr lang="fr-CH" sz="1600" dirty="0" smtClean="0"/>
              <a:t>html]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22108706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aratoga">
  <a:themeElements>
    <a:clrScheme name="Saratoga">
      <a:dk1>
        <a:srgbClr val="000000"/>
      </a:dk1>
      <a:lt1>
        <a:srgbClr val="FFFFFF"/>
      </a:lt1>
      <a:dk2>
        <a:srgbClr val="000000"/>
      </a:dk2>
      <a:lt2>
        <a:srgbClr val="BFBFB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FFFFFF"/>
      </a:accent5>
      <a:accent6>
        <a:srgbClr val="BFBFBF"/>
      </a:accent6>
      <a:hlink>
        <a:srgbClr val="0000FF"/>
      </a:hlink>
      <a:folHlink>
        <a:srgbClr val="800080"/>
      </a:folHlink>
    </a:clrScheme>
    <a:fontScheme name="Saratoga">
      <a:majorFont>
        <a:latin typeface="ITC Stone Sans Std Medium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ratoga Impression">
  <a:themeElements>
    <a:clrScheme name="Saratoga Blanc">
      <a:dk1>
        <a:srgbClr val="FFFFFF"/>
      </a:dk1>
      <a:lt1>
        <a:srgbClr val="000000"/>
      </a:lt1>
      <a:dk2>
        <a:srgbClr val="FFFFFF"/>
      </a:dk2>
      <a:lt2>
        <a:srgbClr val="7F7F7F"/>
      </a:lt2>
      <a:accent1>
        <a:srgbClr val="FF0000"/>
      </a:accent1>
      <a:accent2>
        <a:srgbClr val="0070C0"/>
      </a:accent2>
      <a:accent3>
        <a:srgbClr val="FFFF00"/>
      </a:accent3>
      <a:accent4>
        <a:srgbClr val="00B050"/>
      </a:accent4>
      <a:accent5>
        <a:srgbClr val="000000"/>
      </a:accent5>
      <a:accent6>
        <a:srgbClr val="7F7F7F"/>
      </a:accent6>
      <a:hlink>
        <a:srgbClr val="0000FF"/>
      </a:hlink>
      <a:folHlink>
        <a:srgbClr val="800080"/>
      </a:folHlink>
    </a:clrScheme>
    <a:fontScheme name="Saratoga">
      <a:majorFont>
        <a:latin typeface="ITC Stone Sans Std Medium"/>
        <a:ea typeface=""/>
        <a:cs typeface=""/>
      </a:majorFont>
      <a:minorFont>
        <a:latin typeface="Frutiger LT Std 47 Light C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Saratoga</Template>
  <TotalTime>9643</TotalTime>
  <Words>622</Words>
  <Application>Microsoft Macintosh PowerPoint</Application>
  <PresentationFormat>On-screen Show (4:3)</PresentationFormat>
  <Paragraphs>134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Saratoga</vt:lpstr>
      <vt:lpstr>Saratoga Impression</vt:lpstr>
      <vt:lpstr>Software Quality FS 2012</vt:lpstr>
      <vt:lpstr>SVN</vt:lpstr>
      <vt:lpstr>Modularity</vt:lpstr>
      <vt:lpstr>Improving the source code</vt:lpstr>
      <vt:lpstr>JUnit</vt:lpstr>
      <vt:lpstr>JUnit</vt:lpstr>
      <vt:lpstr>Testing strategies</vt:lpstr>
      <vt:lpstr>Dependencies</vt:lpstr>
      <vt:lpstr>Dependencies</vt:lpstr>
      <vt:lpstr>Dependencies</vt:lpstr>
      <vt:lpstr>Hypothesizing about a defect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Quality FS 2011</dc:title>
  <dc:creator>Cédric Jeanneret</dc:creator>
  <cp:lastModifiedBy>Eya Ben charrada</cp:lastModifiedBy>
  <cp:revision>117</cp:revision>
  <cp:lastPrinted>2012-03-26T09:33:32Z</cp:lastPrinted>
  <dcterms:created xsi:type="dcterms:W3CDTF">2011-03-24T15:55:39Z</dcterms:created>
  <dcterms:modified xsi:type="dcterms:W3CDTF">2012-03-26T10:41:04Z</dcterms:modified>
</cp:coreProperties>
</file>