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  <p:sldMasterId id="2147483681" r:id="rId2"/>
  </p:sldMasterIdLst>
  <p:notesMasterIdLst>
    <p:notesMasterId r:id="rId8"/>
  </p:notesMasterIdLst>
  <p:handoutMasterIdLst>
    <p:handoutMasterId r:id="rId9"/>
  </p:handoutMasterIdLst>
  <p:sldIdLst>
    <p:sldId id="256" r:id="rId3"/>
    <p:sldId id="275" r:id="rId4"/>
    <p:sldId id="276" r:id="rId5"/>
    <p:sldId id="277" r:id="rId6"/>
    <p:sldId id="278" r:id="rId7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36" d="100"/>
          <a:sy n="136" d="100"/>
        </p:scale>
        <p:origin x="-1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10089-ACB9-A246-9B95-F78C83A29725}" type="datetimeFigureOut">
              <a:rPr lang="en-US" smtClean="0"/>
              <a:t>26/03/12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7453F-DCE4-7A43-91BC-4B4E9486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854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A840294-5A36-4D2A-8460-56BBF0AF9A3A}" type="datetimeFigureOut">
              <a:rPr lang="fr-FR" smtClean="0"/>
              <a:pPr/>
              <a:t>26/03/12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89C336E-A6BC-4527-83AB-E67333AE3470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902065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C336E-A6BC-4527-83AB-E67333AE3470}" type="slidenum">
              <a:rPr lang="fr-CH" smtClean="0"/>
              <a:pPr/>
              <a:t>1</a:t>
            </a:fld>
            <a:endParaRPr lang="fr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1026" name="Picture 2" descr="C:\Users\Cédric Jeanneret\Work\Personal\Logos\uzh_logo_e_neg_schwarz_standard.t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2000" y="5292000"/>
            <a:ext cx="2300339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0C535-8B81-9647-B106-5E0913B77870}" type="datetime1">
              <a:rPr lang="en-US" smtClean="0"/>
              <a:t>26/03/12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3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6608B-C136-0040-898C-3FDDAA7AAA89}" type="datetime1">
              <a:rPr lang="en-US" smtClean="0"/>
              <a:t>26/03/12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3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F24F-989E-AE47-80FE-CF6DFEFF98A5}" type="datetime1">
              <a:rPr lang="en-US" smtClean="0"/>
              <a:t>26/03/12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3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41E65-5AFF-CD4A-B497-F8F939BF0179}" type="datetime1">
              <a:rPr lang="en-US" smtClean="0"/>
              <a:t>26/03/12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3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3900-B760-9C47-BA33-B92056208A9D}" type="datetime1">
              <a:rPr lang="en-US" smtClean="0"/>
              <a:t>26/03/12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3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A55ED-6E29-1D45-AD6F-C3D7E60E2088}" type="datetime1">
              <a:rPr lang="en-US" smtClean="0"/>
              <a:t>26/03/12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3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77958-48F3-BD42-B61E-27D768783979}" type="datetime1">
              <a:rPr lang="en-US" smtClean="0"/>
              <a:t>26/03/12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3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037F4-F81D-844D-9A58-599C9D8EA4BB}" type="datetime1">
              <a:rPr lang="en-US" smtClean="0"/>
              <a:t>26/03/12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3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8937-3DAC-114D-B438-A391C3CD9A86}" type="datetime1">
              <a:rPr lang="en-US" smtClean="0"/>
              <a:t>26/03/12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Software Quality FS 2012 - Intro Ex 3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  <p:transition xmlns:p14="http://schemas.microsoft.com/office/powerpoint/2010/main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e de titre Impre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6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11" name="Picture 3" descr="C:\Users\Cédric Jeanneret\Work\Personal\logo_inf_eng_white.png"/>
          <p:cNvPicPr>
            <a:picLocks noChangeAspect="1" noChangeArrowheads="1"/>
          </p:cNvPicPr>
          <p:nvPr userDrawn="1"/>
        </p:nvPicPr>
        <p:blipFill>
          <a:blip r:embed="rId2" cstate="print">
            <a:lum bright="100000"/>
          </a:blip>
          <a:srcRect/>
          <a:stretch>
            <a:fillRect/>
          </a:stretch>
        </p:blipFill>
        <p:spPr bwMode="auto">
          <a:xfrm>
            <a:off x="432000" y="4932000"/>
            <a:ext cx="3081338" cy="715963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t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2050" name="Picture 2" descr="C:\Users\Cédric Jeanneret\Work\Personal\Logos\uzh_logo_e_pos_standard.ti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431998" y="5292000"/>
            <a:ext cx="2300338" cy="720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3D1792A-D312-4F4A-A6BE-304D4735B5A3}" type="datetime1">
              <a:rPr lang="en-US" smtClean="0"/>
              <a:t>26/03/12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CH" smtClean="0"/>
              <a:t>Software Quality FS 2012 - Intro Ex 3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fld id="{31BFC1E1-62C0-0C45-BC93-2E770A3FBDBF}" type="datetime1">
              <a:rPr lang="en-US" smtClean="0"/>
              <a:t>26/03/12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fr-BE" smtClean="0"/>
              <a:t>Software Quality FS 2012 - Intro Ex 3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transition xmlns:p14="http://schemas.microsoft.com/office/powerpoint/2010/main">
    <p:randomBar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9E68D1-A3C3-6D4D-8754-A362EE26D47D}" type="datetime1">
              <a:rPr lang="en-US" smtClean="0"/>
              <a:t>26/03/12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r-CH" smtClean="0"/>
              <a:t>Software Quality FS 2012 - Intro Ex 3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transition xmlns:p14="http://schemas.microsoft.com/office/powerpoint/2010/main">
    <p:randomBar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Software Quality FS 2012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CH" dirty="0" smtClean="0"/>
              <a:t>Exercise </a:t>
            </a:r>
            <a:r>
              <a:rPr lang="fr-CH" dirty="0" smtClean="0"/>
              <a:t>3 </a:t>
            </a:r>
            <a:r>
              <a:rPr lang="fr-CH" dirty="0" smtClean="0"/>
              <a:t>- Introduction</a:t>
            </a:r>
            <a:endParaRPr lang="fr-CH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CH" dirty="0" smtClean="0"/>
              <a:t>Eya Ben Charrada</a:t>
            </a:r>
            <a:endParaRPr lang="fr-CH" dirty="0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Exercise </a:t>
            </a:r>
            <a:r>
              <a:rPr lang="fr-CH" dirty="0" smtClean="0"/>
              <a:t>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Documenting code smells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Analyzing </a:t>
            </a:r>
            <a:r>
              <a:rPr lang="en-US" dirty="0" err="1" smtClean="0"/>
              <a:t>ImageJ</a:t>
            </a:r>
            <a:r>
              <a:rPr lang="en-US" dirty="0" smtClean="0"/>
              <a:t> (tool: Eclipse-</a:t>
            </a:r>
            <a:r>
              <a:rPr lang="en-US" dirty="0" err="1" smtClean="0"/>
              <a:t>cs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Code Smells /Design Disharmonies (tool: </a:t>
            </a:r>
            <a:r>
              <a:rPr lang="en-US" dirty="0" err="1" smtClean="0"/>
              <a:t>JArchitect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5D5A-4467-2743-949F-028A1743C88B}" type="datetime1">
              <a:rPr lang="en-US" smtClean="0"/>
              <a:t>26/03/12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3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52956771"/>
      </p:ext>
    </p:extLst>
  </p:cSld>
  <p:clrMapOvr>
    <a:masterClrMapping/>
  </p:clrMapOvr>
  <p:transition xmlns:p14="http://schemas.microsoft.com/office/powerpoint/2010/main"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Documenting code smells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Exercise </a:t>
            </a:r>
            <a:r>
              <a:rPr lang="fr-CH" dirty="0" smtClean="0"/>
              <a:t>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 code smells per group</a:t>
            </a:r>
          </a:p>
          <a:p>
            <a:r>
              <a:rPr lang="en-US" dirty="0" smtClean="0"/>
              <a:t>Check what smells have already been documented in the wiki</a:t>
            </a:r>
          </a:p>
          <a:p>
            <a:r>
              <a:rPr lang="en-US" dirty="0" smtClean="0"/>
              <a:t>Add the name of the smell you would like to document as early as possible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D186-6937-574B-B4E2-BC2467F32C99}" type="datetime1">
              <a:rPr lang="en-US" smtClean="0"/>
              <a:t>26/03/12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3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8912529"/>
      </p:ext>
    </p:extLst>
  </p:cSld>
  <p:clrMapOvr>
    <a:masterClrMapping/>
  </p:clrMapOvr>
  <p:transition xmlns:p14="http://schemas.microsoft.com/office/powerpoint/2010/main">
    <p:randomBa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Analyzing </a:t>
            </a:r>
            <a:r>
              <a:rPr lang="en-US" dirty="0" err="1" smtClean="0"/>
              <a:t>ImageJ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Exercise </a:t>
            </a:r>
            <a:r>
              <a:rPr lang="fr-CH" dirty="0" smtClean="0"/>
              <a:t>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Eclipse-</a:t>
            </a:r>
            <a:r>
              <a:rPr lang="en-US" dirty="0" err="1" smtClean="0"/>
              <a:t>cs</a:t>
            </a:r>
            <a:r>
              <a:rPr lang="en-US" dirty="0" smtClean="0"/>
              <a:t>: An Eclipse plug-in based on </a:t>
            </a:r>
            <a:r>
              <a:rPr lang="en-US" dirty="0" err="1" smtClean="0"/>
              <a:t>CheckStyle</a:t>
            </a:r>
            <a:r>
              <a:rPr lang="en-US" dirty="0" smtClean="0"/>
              <a:t> code analyzer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B765-88D4-ED47-997C-0150B8CC7B88}" type="datetime1">
              <a:rPr lang="en-US" smtClean="0"/>
              <a:t>26/03/12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3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4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23884684"/>
      </p:ext>
    </p:extLst>
  </p:cSld>
  <p:clrMapOvr>
    <a:masterClrMapping/>
  </p:clrMapOvr>
  <p:transition xmlns:p14="http://schemas.microsoft.com/office/powerpoint/2010/main">
    <p:randomBa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Code Smells /Design Disharmonies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Exercise </a:t>
            </a:r>
            <a:r>
              <a:rPr lang="fr-CH" dirty="0" smtClean="0"/>
              <a:t>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group chooses a project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JArchitect</a:t>
            </a:r>
            <a:r>
              <a:rPr lang="en-US" dirty="0" smtClean="0"/>
              <a:t> (trial version)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Use detection strategies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5D5A-4467-2743-949F-028A1743C88B}" type="datetime1">
              <a:rPr lang="en-US" smtClean="0"/>
              <a:t>26/03/12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Software Quality FS 2012 - Intro Ex 3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6337793"/>
      </p:ext>
    </p:extLst>
  </p:cSld>
  <p:clrMapOvr>
    <a:masterClrMapping/>
  </p:clrMapOvr>
  <p:transition xmlns:p14="http://schemas.microsoft.com/office/powerpoint/2010/main">
    <p:randomBar/>
  </p:transition>
</p:sld>
</file>

<file path=ppt/theme/theme1.xml><?xml version="1.0" encoding="utf-8"?>
<a:theme xmlns:a="http://schemas.openxmlformats.org/drawingml/2006/main" name="Saratoga">
  <a:themeElements>
    <a:clrScheme name="Saratoga">
      <a:dk1>
        <a:srgbClr val="000000"/>
      </a:dk1>
      <a:lt1>
        <a:srgbClr val="FFFFFF"/>
      </a:lt1>
      <a:dk2>
        <a:srgbClr val="000000"/>
      </a:dk2>
      <a:lt2>
        <a:srgbClr val="BFBFB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F79646"/>
      </a:accent5>
      <a:accent6>
        <a:srgbClr val="4BACC6"/>
      </a:accent6>
      <a:hlink>
        <a:srgbClr val="0000FF"/>
      </a:hlink>
      <a:folHlink>
        <a:srgbClr val="800080"/>
      </a:folHlink>
    </a:clrScheme>
    <a:fontScheme name="Saratoga">
      <a:majorFont>
        <a:latin typeface="ITC Stone Sans Std Medium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ratoga Impression">
  <a:themeElements>
    <a:clrScheme name="Saratoga Blanc">
      <a:dk1>
        <a:srgbClr val="FFFFFF"/>
      </a:dk1>
      <a:lt1>
        <a:srgbClr val="000000"/>
      </a:lt1>
      <a:dk2>
        <a:srgbClr val="FFFFFF"/>
      </a:dk2>
      <a:lt2>
        <a:srgbClr val="7F7F7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F79646"/>
      </a:accent5>
      <a:accent6>
        <a:srgbClr val="4BACC6"/>
      </a:accent6>
      <a:hlink>
        <a:srgbClr val="0000FF"/>
      </a:hlink>
      <a:folHlink>
        <a:srgbClr val="800080"/>
      </a:folHlink>
    </a:clrScheme>
    <a:fontScheme name="Saratoga">
      <a:majorFont>
        <a:latin typeface="TheSans B6 SemiBold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Saratoga</Template>
  <TotalTime>2067</TotalTime>
  <Words>149</Words>
  <Application>Microsoft Macintosh PowerPoint</Application>
  <PresentationFormat>On-screen Show (4:3)</PresentationFormat>
  <Paragraphs>37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Saratoga</vt:lpstr>
      <vt:lpstr>Saratoga Impression</vt:lpstr>
      <vt:lpstr>Software Quality FS 2012</vt:lpstr>
      <vt:lpstr>Exercise 3</vt:lpstr>
      <vt:lpstr>Exercise 3</vt:lpstr>
      <vt:lpstr>Exercise 3</vt:lpstr>
      <vt:lpstr>Exercise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Quality FS 2010</dc:title>
  <dc:creator>Cédric Jeanneret</dc:creator>
  <cp:lastModifiedBy>Eya Ben charrada</cp:lastModifiedBy>
  <cp:revision>94</cp:revision>
  <dcterms:created xsi:type="dcterms:W3CDTF">2010-03-07T15:47:00Z</dcterms:created>
  <dcterms:modified xsi:type="dcterms:W3CDTF">2012-03-26T10:41:02Z</dcterms:modified>
</cp:coreProperties>
</file>