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81" r:id="rId2"/>
  </p:sldMasterIdLst>
  <p:notesMasterIdLst>
    <p:notesMasterId r:id="rId8"/>
  </p:notesMasterIdLst>
  <p:handoutMasterIdLst>
    <p:handoutMasterId r:id="rId9"/>
  </p:handoutMasterIdLst>
  <p:sldIdLst>
    <p:sldId id="256" r:id="rId3"/>
    <p:sldId id="275" r:id="rId4"/>
    <p:sldId id="273" r:id="rId5"/>
    <p:sldId id="272" r:id="rId6"/>
    <p:sldId id="274" r:id="rId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36" d="100"/>
          <a:sy n="136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10089-ACB9-A246-9B95-F78C83A29725}" type="datetimeFigureOut">
              <a:rPr lang="en-US" smtClean="0"/>
              <a:t>12/03/12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7453F-DCE4-7A43-91BC-4B4E9486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854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A840294-5A36-4D2A-8460-56BBF0AF9A3A}" type="datetimeFigureOut">
              <a:rPr lang="fr-FR" smtClean="0"/>
              <a:pPr/>
              <a:t>12/03/12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89C336E-A6BC-4527-83AB-E67333AE347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902065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C336E-A6BC-4527-83AB-E67333AE3470}" type="slidenum">
              <a:rPr lang="fr-CH" smtClean="0"/>
              <a:pPr/>
              <a:t>1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026" name="Picture 2" descr="C:\Users\Cédric Jeanneret\Work\Personal\Logos\uzh_logo_e_neg_schwarz_standard.t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2000" y="5292000"/>
            <a:ext cx="2300339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1592-C574-6042-9725-F2DEBB2B4AF1}" type="datetime1">
              <a:rPr lang="en-US" smtClean="0"/>
              <a:t>12/03/12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2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F429-BB71-9346-9145-4113D4EC3868}" type="datetime1">
              <a:rPr lang="en-US" smtClean="0"/>
              <a:t>12/03/12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2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4057-2FDF-954F-928A-15197D8FD11F}" type="datetime1">
              <a:rPr lang="en-US" smtClean="0"/>
              <a:t>12/03/12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2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5E0C-9A19-EB44-83AA-3F46113E7FBC}" type="datetime1">
              <a:rPr lang="en-US" smtClean="0"/>
              <a:t>12/03/12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2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9578-E950-2E4D-9D42-CD3959290A4B}" type="datetime1">
              <a:rPr lang="en-US" smtClean="0"/>
              <a:t>12/03/12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0156-3A16-374B-96B0-40F5D3C332EB}" type="datetime1">
              <a:rPr lang="en-US" smtClean="0"/>
              <a:t>12/03/12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F7CC6-CDF1-234D-B321-52AC69891260}" type="datetime1">
              <a:rPr lang="en-US" smtClean="0"/>
              <a:t>12/03/12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F426-C4B3-E945-AE3D-0DCABE2B8A22}" type="datetime1">
              <a:rPr lang="en-US" smtClean="0"/>
              <a:t>12/03/12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25B3-2104-2444-A477-D5A4DF618309}" type="datetime1">
              <a:rPr lang="en-US" smtClean="0"/>
              <a:t>12/03/12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e de titre I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6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1" name="Picture 3" descr="C:\Users\Cédric Jeanneret\Work\Personal\logo_inf_eng_white.png"/>
          <p:cNvPicPr>
            <a:picLocks noChangeAspect="1" noChangeArrowheads="1"/>
          </p:cNvPicPr>
          <p:nvPr userDrawn="1"/>
        </p:nvPicPr>
        <p:blipFill>
          <a:blip r:embed="rId2" cstate="print">
            <a:lum bright="100000"/>
          </a:blip>
          <a:srcRect/>
          <a:stretch>
            <a:fillRect/>
          </a:stretch>
        </p:blipFill>
        <p:spPr bwMode="auto">
          <a:xfrm>
            <a:off x="432000" y="4932000"/>
            <a:ext cx="3081338" cy="71596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01B08AAE-365F-0B4B-8A49-B0D3E58304AE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CH" smtClean="0"/>
              <a:t>Software Quality FS 2012 - Intro Ex 2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AEE8685A-E275-C64E-8E7F-C53179933FC2}" type="datetime1">
              <a:rPr lang="en-US" smtClean="0"/>
              <a:t>12/03/12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68A9962-3D98-6342-8CC6-0614429D2C9D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Software Quality FS 2012 - Intro Ex 2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Software Quality FS </a:t>
            </a:r>
            <a:r>
              <a:rPr lang="fr-CH" dirty="0" smtClean="0"/>
              <a:t>2012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 dirty="0" smtClean="0"/>
              <a:t>Exercise 2 </a:t>
            </a:r>
            <a:r>
              <a:rPr lang="fr-CH" dirty="0" smtClean="0"/>
              <a:t>- Introduction</a:t>
            </a:r>
            <a:endParaRPr lang="fr-CH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CH" dirty="0" smtClean="0"/>
              <a:t>Eya Ben Charrada</a:t>
            </a:r>
            <a:endParaRPr lang="fr-CH" dirty="0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Exercise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ImageJ</a:t>
            </a:r>
            <a:r>
              <a:rPr lang="en-US" dirty="0" smtClean="0"/>
              <a:t> (</a:t>
            </a:r>
            <a:r>
              <a:rPr lang="en-US" sz="2800" dirty="0" smtClean="0"/>
              <a:t>check out from repository, building, improving, testing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Static Analysis</a:t>
            </a:r>
          </a:p>
          <a:p>
            <a:endParaRPr lang="en-US" dirty="0"/>
          </a:p>
          <a:p>
            <a:r>
              <a:rPr lang="en-US" dirty="0" smtClean="0"/>
              <a:t>Defects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8E04C-A10D-864A-8A82-5E9C74607023}" type="datetime1">
              <a:rPr lang="en-US" smtClean="0"/>
              <a:t>12/03/12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2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52956771"/>
      </p:ext>
    </p:extLst>
  </p:cSld>
  <p:clrMapOvr>
    <a:masterClrMapping/>
  </p:clrMapOvr>
  <p:transition xmlns:p14="http://schemas.microsoft.com/office/powerpoint/2010/main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err="1" smtClean="0"/>
              <a:t>ImageJ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Exercise</a:t>
            </a:r>
            <a:r>
              <a:rPr lang="fr-CH" dirty="0" smtClean="0"/>
              <a:t> 2</a:t>
            </a:r>
            <a:endParaRPr lang="fr-CH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614" b="1961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2A35-0F7F-A54C-8A4C-EB287542B967}" type="datetime1">
              <a:rPr lang="en-US" smtClean="0"/>
              <a:t>12/03/12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Daiquiri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Exercise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CH" dirty="0" smtClean="0"/>
              <a:t>Trac:</a:t>
            </a:r>
          </a:p>
          <a:p>
            <a:pPr lvl="1">
              <a:buNone/>
            </a:pPr>
            <a:r>
              <a:rPr lang="fr-CH" dirty="0" smtClean="0"/>
              <a:t>http://daiquiri.ifi.uzh.ch/trac/</a:t>
            </a:r>
            <a:r>
              <a:rPr lang="fr-CH" dirty="0" smtClean="0"/>
              <a:t>swq12/</a:t>
            </a:r>
            <a:endParaRPr lang="fr-CH" dirty="0" smtClean="0"/>
          </a:p>
          <a:p>
            <a:pPr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SVN:</a:t>
            </a:r>
          </a:p>
          <a:p>
            <a:pPr lvl="1">
              <a:buNone/>
            </a:pPr>
            <a:r>
              <a:rPr lang="fr-CH" dirty="0" smtClean="0"/>
              <a:t>https://daiquiri.ifi.uzh.ch/</a:t>
            </a:r>
            <a:r>
              <a:rPr lang="fr-CH" dirty="0" smtClean="0"/>
              <a:t>svnswq12/</a:t>
            </a:r>
            <a:endParaRPr lang="fr-CH" dirty="0" smtClean="0"/>
          </a:p>
          <a:p>
            <a:pPr lvl="1"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Hudson:</a:t>
            </a:r>
          </a:p>
          <a:p>
            <a:pPr lvl="1">
              <a:buNone/>
            </a:pPr>
            <a:r>
              <a:rPr lang="fr-CH" dirty="0" smtClean="0"/>
              <a:t>http://daiquiri.ifi.uzh.ch/hudson/job/</a:t>
            </a:r>
            <a:r>
              <a:rPr lang="fr-CH" dirty="0" smtClean="0"/>
              <a:t>SwQ_FS_12/</a:t>
            </a:r>
            <a:endParaRPr lang="fr-CH" dirty="0" smtClean="0"/>
          </a:p>
          <a:p>
            <a:pPr lvl="1">
              <a:buNone/>
            </a:pPr>
            <a:endParaRPr lang="fr-CH" dirty="0" smtClean="0"/>
          </a:p>
          <a:p>
            <a:pPr lvl="1">
              <a:buNone/>
            </a:pPr>
            <a:endParaRPr lang="fr-CH" dirty="0" smtClean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90647-2623-9F40-A97E-79FF699482FE}" type="datetime1">
              <a:rPr lang="en-US" smtClean="0"/>
              <a:t>12/03/12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Daiquiri - Registration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Exercise </a:t>
            </a:r>
            <a:r>
              <a:rPr lang="fr-CH" dirty="0" smtClean="0"/>
              <a:t>2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CH" dirty="0" smtClean="0"/>
              <a:t>Register </a:t>
            </a:r>
            <a:r>
              <a:rPr lang="fr-CH" dirty="0" smtClean="0"/>
              <a:t>on </a:t>
            </a:r>
            <a:r>
              <a:rPr lang="fr-CH" dirty="0" smtClean="0"/>
              <a:t>trac with </a:t>
            </a:r>
            <a:r>
              <a:rPr lang="fr-CH" b="1" dirty="0" smtClean="0"/>
              <a:t>s</a:t>
            </a:r>
            <a:r>
              <a:rPr lang="fr-CH" b="1" i="1" dirty="0" smtClean="0"/>
              <a:t>xxyyyzz</a:t>
            </a:r>
            <a:r>
              <a:rPr lang="fr-CH" dirty="0" smtClean="0"/>
              <a:t> as </a:t>
            </a:r>
            <a:r>
              <a:rPr lang="fr-CH" dirty="0" smtClean="0"/>
              <a:t>username and ask for access to svn (</a:t>
            </a:r>
            <a:r>
              <a:rPr lang="fr-CH" b="1" dirty="0" smtClean="0"/>
              <a:t>as early as possible</a:t>
            </a:r>
            <a:r>
              <a:rPr lang="fr-CH" dirty="0" smtClean="0"/>
              <a:t>)</a:t>
            </a:r>
          </a:p>
          <a:p>
            <a:pPr>
              <a:buNone/>
            </a:pPr>
            <a:endParaRPr lang="fr-CH" dirty="0"/>
          </a:p>
          <a:p>
            <a:pPr algn="ctr">
              <a:buNone/>
            </a:pPr>
            <a:r>
              <a:rPr lang="fr-CH" dirty="0"/>
              <a:t>http://daiquiri.ifi.uzh.ch/trac/swq12/</a:t>
            </a:r>
          </a:p>
          <a:p>
            <a:pPr>
              <a:buNone/>
            </a:pPr>
            <a:endParaRPr lang="fr-CH" b="1" dirty="0" smtClean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319F-1B6F-3E45-B626-E438125E4805}" type="datetime1">
              <a:rPr lang="en-US" smtClean="0"/>
              <a:t>12/03/12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2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8336839"/>
      </p:ext>
    </p:extLst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ratoga">
  <a:themeElements>
    <a:clrScheme name="Saratoga">
      <a:dk1>
        <a:srgbClr val="000000"/>
      </a:dk1>
      <a:lt1>
        <a:srgbClr val="FFFFFF"/>
      </a:lt1>
      <a:dk2>
        <a:srgbClr val="000000"/>
      </a:dk2>
      <a:lt2>
        <a:srgbClr val="BFBFB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ITC Stone Sans Std Medium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TheSans B6 SemiBold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Saratoga</Template>
  <TotalTime>2025</TotalTime>
  <Words>146</Words>
  <Application>Microsoft Macintosh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Saratoga</vt:lpstr>
      <vt:lpstr>Saratoga Impression</vt:lpstr>
      <vt:lpstr>Software Quality FS 2012</vt:lpstr>
      <vt:lpstr>Exercise 2</vt:lpstr>
      <vt:lpstr>Exercise 2</vt:lpstr>
      <vt:lpstr>Exercise 2</vt:lpstr>
      <vt:lpstr>Exercise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FS 2010</dc:title>
  <dc:creator>Cédric Jeanneret</dc:creator>
  <cp:lastModifiedBy>Eya Ben charrada</cp:lastModifiedBy>
  <cp:revision>90</cp:revision>
  <dcterms:created xsi:type="dcterms:W3CDTF">2010-03-07T15:47:00Z</dcterms:created>
  <dcterms:modified xsi:type="dcterms:W3CDTF">2012-03-12T10:36:37Z</dcterms:modified>
</cp:coreProperties>
</file>